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Noto Serif Display Light" charset="1" panose="02020402080505020204"/>
      <p:regular r:id="rId7"/>
    </p:embeddedFont>
    <p:embeddedFont>
      <p:font typeface="Buongiorno Rastellino" charset="1" panose="00000500000000000000"/>
      <p:regular r:id="rId8"/>
    </p:embeddedFont>
    <p:embeddedFont>
      <p:font typeface="Alegreya Sans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2436849" y="6307742"/>
            <a:ext cx="24387103" cy="36183644"/>
            <a:chOff x="0" y="0"/>
            <a:chExt cx="660400" cy="9798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979849"/>
            </a:xfrm>
            <a:custGeom>
              <a:avLst/>
              <a:gdLst/>
              <a:ahLst/>
              <a:cxnLst/>
              <a:rect r="r" b="b" t="t" l="l"/>
              <a:pathLst>
                <a:path h="979849" w="660400">
                  <a:moveTo>
                    <a:pt x="220252" y="960780"/>
                  </a:moveTo>
                  <a:cubicBezTo>
                    <a:pt x="254109" y="972294"/>
                    <a:pt x="292600" y="979849"/>
                    <a:pt x="330378" y="979849"/>
                  </a:cubicBezTo>
                  <a:cubicBezTo>
                    <a:pt x="368157" y="979849"/>
                    <a:pt x="404509" y="973372"/>
                    <a:pt x="438009" y="961858"/>
                  </a:cubicBezTo>
                  <a:cubicBezTo>
                    <a:pt x="438723" y="961499"/>
                    <a:pt x="439435" y="961499"/>
                    <a:pt x="440148" y="961139"/>
                  </a:cubicBezTo>
                  <a:cubicBezTo>
                    <a:pt x="565955" y="915084"/>
                    <a:pt x="658618" y="793470"/>
                    <a:pt x="660400" y="64763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47156"/>
                  </a:lnTo>
                  <a:cubicBezTo>
                    <a:pt x="1782" y="794189"/>
                    <a:pt x="93019" y="915804"/>
                    <a:pt x="220252" y="960780"/>
                  </a:cubicBezTo>
                  <a:close/>
                </a:path>
              </a:pathLst>
            </a:custGeom>
            <a:solidFill>
              <a:srgbClr val="C8AF9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33350"/>
              <a:ext cx="660400" cy="986199"/>
            </a:xfrm>
            <a:prstGeom prst="rect">
              <a:avLst/>
            </a:prstGeom>
          </p:spPr>
          <p:txBody>
            <a:bodyPr anchor="ctr" rtlCol="false" tIns="306510" lIns="306510" bIns="306510" rIns="306510"/>
            <a:lstStyle/>
            <a:p>
              <a:pPr algn="ctr">
                <a:lnSpc>
                  <a:spcPts val="91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3841133">
            <a:off x="-5100989" y="29402336"/>
            <a:ext cx="19960857" cy="16318000"/>
          </a:xfrm>
          <a:custGeom>
            <a:avLst/>
            <a:gdLst/>
            <a:ahLst/>
            <a:cxnLst/>
            <a:rect r="r" b="b" t="t" l="l"/>
            <a:pathLst>
              <a:path h="16318000" w="19960857">
                <a:moveTo>
                  <a:pt x="0" y="0"/>
                </a:moveTo>
                <a:lnTo>
                  <a:pt x="19960857" y="0"/>
                </a:lnTo>
                <a:lnTo>
                  <a:pt x="19960857" y="16318000"/>
                </a:lnTo>
                <a:lnTo>
                  <a:pt x="0" y="1631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995620">
            <a:off x="11987252" y="567762"/>
            <a:ext cx="19712861" cy="16115264"/>
          </a:xfrm>
          <a:custGeom>
            <a:avLst/>
            <a:gdLst/>
            <a:ahLst/>
            <a:cxnLst/>
            <a:rect r="r" b="b" t="t" l="l"/>
            <a:pathLst>
              <a:path h="16115264" w="19712861">
                <a:moveTo>
                  <a:pt x="0" y="0"/>
                </a:moveTo>
                <a:lnTo>
                  <a:pt x="19712861" y="0"/>
                </a:lnTo>
                <a:lnTo>
                  <a:pt x="19712861" y="16115264"/>
                </a:lnTo>
                <a:lnTo>
                  <a:pt x="0" y="16115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183507" y="16288425"/>
            <a:ext cx="20893787" cy="2775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951"/>
              </a:lnSpc>
            </a:pPr>
            <a:r>
              <a:rPr lang="en-US" sz="25610">
                <a:solidFill>
                  <a:srgbClr val="FFFFFF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WELCOME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79439" y="19071460"/>
            <a:ext cx="16964243" cy="12056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59"/>
              </a:lnSpc>
            </a:pPr>
            <a:r>
              <a:rPr lang="en-US" sz="70828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Avery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09091" y="20223985"/>
            <a:ext cx="16842619" cy="1067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828"/>
              </a:lnSpc>
            </a:pPr>
            <a:r>
              <a:rPr lang="en-US" b="true" sz="5798" spc="2464">
                <a:solidFill>
                  <a:srgbClr val="FFFFFF"/>
                </a:solidFill>
                <a:latin typeface="Alegreya Sans Bold"/>
                <a:ea typeface="Alegreya Sans Bold"/>
                <a:cs typeface="Alegreya Sans Bold"/>
                <a:sym typeface="Alegreya Sans Bold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35861" y="27856385"/>
            <a:ext cx="18288090" cy="11630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653"/>
              </a:lnSpc>
            </a:pPr>
            <a:r>
              <a:rPr lang="en-US" sz="68324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 Davis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635951" y="19310114"/>
            <a:ext cx="2853860" cy="12056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159"/>
              </a:lnSpc>
            </a:pPr>
            <a:r>
              <a:rPr lang="en-US" sz="70828">
                <a:solidFill>
                  <a:srgbClr val="FFFFFF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DAGyYJIdyNg</dc:identifier>
  <dcterms:modified xsi:type="dcterms:W3CDTF">2011-08-01T06:04:30Z</dcterms:modified>
  <cp:revision>1</cp:revision>
  <dc:title>Watercolor Greenery and floral welcome wedding poster (32 x 48 英寸)</dc:title>
</cp:coreProperties>
</file>